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8760BB-94FF-4713-AECD-7BEBAC5B8D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sz="2800" b="1" dirty="0"/>
              <a:t>,,Kačiukų” grupės</a:t>
            </a:r>
            <a:r>
              <a:rPr lang="lt-LT" sz="2800" dirty="0"/>
              <a:t> sveikatingumo projektas </a:t>
            </a:r>
            <a:r>
              <a:rPr lang="lt-LT" sz="4000" b="1" dirty="0"/>
              <a:t>,,NORIU BŪTI SVEIKAS</a:t>
            </a:r>
            <a:r>
              <a:rPr lang="en-US" sz="4000" b="1" dirty="0"/>
              <a:t>”</a:t>
            </a:r>
            <a:br>
              <a:rPr lang="lt-LT" sz="4000" dirty="0"/>
            </a:br>
            <a:endParaRPr lang="lt-LT" sz="4000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033281F-95C7-4F8C-942E-5D2FA8E38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231" y="4588716"/>
            <a:ext cx="7766936" cy="1096899"/>
          </a:xfrm>
        </p:spPr>
        <p:txBody>
          <a:bodyPr>
            <a:normAutofit/>
          </a:bodyPr>
          <a:lstStyle/>
          <a:p>
            <a:endParaRPr lang="lt-LT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PARENGĖ:</a:t>
            </a:r>
            <a:r>
              <a:rPr lang="lt-LT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Ikimokyklinio ugdymo mokytojai</a:t>
            </a:r>
          </a:p>
          <a:p>
            <a:r>
              <a:rPr lang="lt-LT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Olia</a:t>
            </a:r>
            <a:r>
              <a:rPr lang="lt-LT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Okunevič</a:t>
            </a:r>
            <a:r>
              <a:rPr lang="lt-LT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</a:t>
            </a:r>
            <a:r>
              <a:rPr lang="lt-LT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Katkevičienė</a:t>
            </a:r>
            <a:endParaRPr lang="lt-LT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7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AA18BAE-1373-4929-AB92-E319EA8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2329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/>
              <a:t>MITYBOS PIRAMIDĖ</a:t>
            </a:r>
            <a:br>
              <a:rPr lang="lt-LT" sz="2800" b="1" dirty="0"/>
            </a:br>
            <a:r>
              <a:rPr lang="lt-LT" sz="1800" i="1" dirty="0"/>
              <a:t>(Gegužė 27 d.)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0A1360A-64C9-43E0-9570-02C5AB873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38" y="609600"/>
            <a:ext cx="2332853" cy="311047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B59440C-9710-497F-A8FC-1AE35322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0" y="3966882"/>
            <a:ext cx="1998009" cy="266401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D390E9A-EEE1-4420-B32B-FE00385B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799" y="1541929"/>
            <a:ext cx="1791822" cy="2389095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4F4431C-C94A-43F4-8E6D-E82AF16B2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50" y="4066988"/>
            <a:ext cx="1922930" cy="2563906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A3777DC-05F8-4719-9CF1-E8B350327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225" y="609600"/>
            <a:ext cx="2427194" cy="3236259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751402A-1754-4C28-911E-575288F01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66881"/>
            <a:ext cx="2079812" cy="27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BE222E-6107-455D-9959-853F5A74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/>
              <a:t>SVEIKA - NESVEIKA</a:t>
            </a:r>
            <a:br>
              <a:rPr lang="lt-LT" b="1" dirty="0"/>
            </a:br>
            <a:r>
              <a:rPr lang="lt-LT" sz="2400" i="1" dirty="0"/>
              <a:t>(Gegužė 28 d.)</a:t>
            </a:r>
            <a:endParaRPr lang="lt-LT" dirty="0"/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3635457E-5484-43D6-8F6A-1527AA13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55" y="942741"/>
            <a:ext cx="2178424" cy="2904566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688C2B9-A551-4F51-8781-92377DE4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256" y="942741"/>
            <a:ext cx="2178424" cy="2904565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FC3B042D-0A09-4EF0-B3D6-75DEE5060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58" y="1760117"/>
            <a:ext cx="2503325" cy="3337766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CF8D10BF-06CA-4735-A68E-CD8B42422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587" y="3983224"/>
            <a:ext cx="2095570" cy="2794093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BA8C0A72-9CA4-4917-A717-36163BCA5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89" y="3983224"/>
            <a:ext cx="2008165" cy="26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6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E184EDC-CE9B-4968-9841-61AFCAE9A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80" y="482600"/>
            <a:ext cx="2171700" cy="289560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ED40134E-4186-415D-8FEA-D42DEE23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92ECD4E-C629-4A12-A271-9716A5C78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4801" y="888242"/>
            <a:ext cx="2911077" cy="3881437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DC8774B-0100-4474-80AF-8AE419DDA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55" y="1979426"/>
            <a:ext cx="3201731" cy="4268974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75ED964-FFE4-4D94-AC59-7CD32D1B4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62" y="3658790"/>
            <a:ext cx="2265830" cy="3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3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020F68-E255-4A1E-91C4-9B96E01F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16" y="156238"/>
            <a:ext cx="8596668" cy="1018138"/>
          </a:xfrm>
        </p:spPr>
        <p:txBody>
          <a:bodyPr/>
          <a:lstStyle/>
          <a:p>
            <a:pPr algn="ctr"/>
            <a:r>
              <a:rPr lang="lt-LT" b="1" dirty="0"/>
              <a:t>RŪPINUOSI SAVO DANTUKAIS</a:t>
            </a:r>
            <a:br>
              <a:rPr lang="lt-LT" b="1" dirty="0"/>
            </a:br>
            <a:r>
              <a:rPr lang="lt-LT" sz="2400" i="1" dirty="0"/>
              <a:t>(Gegužė 29 d.)</a:t>
            </a:r>
            <a:endParaRPr lang="lt-LT" dirty="0"/>
          </a:p>
        </p:txBody>
      </p:sp>
      <p:pic>
        <p:nvPicPr>
          <p:cNvPr id="12" name="Turinio vietos rezervavimo ženklas 11">
            <a:extLst>
              <a:ext uri="{FF2B5EF4-FFF2-40B4-BE49-F238E27FC236}">
                <a16:creationId xmlns:a16="http://schemas.microsoft.com/office/drawing/2014/main" id="{C5CDB03E-148C-4F43-94E1-9368592B0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384" y="1265517"/>
            <a:ext cx="2366682" cy="3155577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89DC731A-B28F-45E2-9E0E-817FA08A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832" y="992188"/>
            <a:ext cx="2571680" cy="3428906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997655B2-8765-4A2B-BFD0-791E7B12F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79" y="992095"/>
            <a:ext cx="2366683" cy="3155577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E9995DCF-3F2A-44A1-821E-A58DF183E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64" y="3854823"/>
            <a:ext cx="2135204" cy="2846939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38D8E553-DC4C-4D98-BA65-5D10DE41E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30" y="3546185"/>
            <a:ext cx="223742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5ED275-0682-4494-B0C5-9B3B2220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125715"/>
          </a:xfrm>
        </p:spPr>
        <p:txBody>
          <a:bodyPr>
            <a:normAutofit/>
          </a:bodyPr>
          <a:lstStyle/>
          <a:p>
            <a:pPr algn="ctr"/>
            <a:r>
              <a:rPr lang="lt-LT" sz="2200" b="1" dirty="0"/>
              <a:t>MUILAS MĖGSTA VANDENĮ</a:t>
            </a:r>
            <a:br>
              <a:rPr lang="lt-LT" sz="2200" b="1" dirty="0"/>
            </a:br>
            <a:r>
              <a:rPr lang="lt-LT" sz="2400" i="1" dirty="0"/>
              <a:t>(Gegužė 30 d.)</a:t>
            </a:r>
            <a:endParaRPr lang="lt-LT" dirty="0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D4C41908-7EF5-4145-BCC4-812D604E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29" y="550687"/>
            <a:ext cx="2117910" cy="282388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4505102-2134-480B-9296-401BC5B3B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09" y="1509906"/>
            <a:ext cx="3496236" cy="466164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04120E6-8DEA-48E0-B94E-955D571F9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254" y="156238"/>
            <a:ext cx="2413748" cy="321833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C5A6E29-DCFE-4D3C-942A-E3E3B38D8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31" y="3715870"/>
            <a:ext cx="2131359" cy="2841812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C57A407A-8125-4461-A667-88533B3B0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254" y="3562824"/>
            <a:ext cx="2296571" cy="30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43D1D7-8410-47C7-B829-C972EED3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75" y="156238"/>
            <a:ext cx="8596668" cy="1320800"/>
          </a:xfrm>
        </p:spPr>
        <p:txBody>
          <a:bodyPr/>
          <a:lstStyle/>
          <a:p>
            <a:pPr algn="ctr"/>
            <a:r>
              <a:rPr lang="lt-LT" sz="2200" b="1" dirty="0">
                <a:solidFill>
                  <a:srgbClr val="90C226"/>
                </a:solidFill>
              </a:rPr>
              <a:t>ATVIRA VEIKLA SU TĖVELIAIS ,,SVEIKATOS KARALYSTĖJE</a:t>
            </a:r>
            <a:br>
              <a:rPr lang="lt-LT" sz="2200" b="1" dirty="0">
                <a:solidFill>
                  <a:srgbClr val="90C226"/>
                </a:solidFill>
              </a:rPr>
            </a:br>
            <a:r>
              <a:rPr lang="lt-LT" sz="2400" i="1" dirty="0">
                <a:solidFill>
                  <a:srgbClr val="90C226"/>
                </a:solidFill>
              </a:rPr>
              <a:t>(Gegužė 31 d.)</a:t>
            </a:r>
            <a:endParaRPr lang="lt-LT" dirty="0"/>
          </a:p>
        </p:txBody>
      </p:sp>
      <p:pic>
        <p:nvPicPr>
          <p:cNvPr id="15" name="Turinio vietos rezervavimo ženklas 14">
            <a:extLst>
              <a:ext uri="{FF2B5EF4-FFF2-40B4-BE49-F238E27FC236}">
                <a16:creationId xmlns:a16="http://schemas.microsoft.com/office/drawing/2014/main" id="{8F9D51AB-3F68-4948-97C2-71ABD9937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903" y="923458"/>
            <a:ext cx="2911077" cy="3881437"/>
          </a:xfr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4D26D235-3ACF-4C8F-B15C-DA4E9245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77" y="3272762"/>
            <a:ext cx="2571750" cy="3429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021E40C5-D1A2-4F98-8ED2-D5B529D52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918" y="748833"/>
            <a:ext cx="2911078" cy="3881437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D0FD45F8-6F58-4750-A7C1-E79381DBE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27276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62623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</TotalTime>
  <Words>70</Words>
  <Application>Microsoft Office PowerPoint</Application>
  <PresentationFormat>Plačiaekranė</PresentationFormat>
  <Paragraphs>9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Briaunota</vt:lpstr>
      <vt:lpstr>,,Kačiukų” grupės sveikatingumo projektas ,,NORIU BŪTI SVEIKAS” </vt:lpstr>
      <vt:lpstr>MITYBOS PIRAMIDĖ (Gegužė 27 d.)</vt:lpstr>
      <vt:lpstr>SVEIKA - NESVEIKA (Gegužė 28 d.)</vt:lpstr>
      <vt:lpstr>„PowerPoint“ pateiktis</vt:lpstr>
      <vt:lpstr>RŪPINUOSI SAVO DANTUKAIS (Gegužė 29 d.)</vt:lpstr>
      <vt:lpstr>MUILAS MĖGSTA VANDENĮ (Gegužė 30 d.)</vt:lpstr>
      <vt:lpstr>ATVIRA VEIKLA SU TĖVELIAIS ,,SVEIKATOS KARALYSTĖJE (Gegužė 31 d.)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,,Boružiukų” grupės sveikatingumo projektas ,,HIGIENOS ĮGŪDŽIAI”</dc:title>
  <dc:creator>Logopedas</dc:creator>
  <cp:lastModifiedBy>Logopedas</cp:lastModifiedBy>
  <cp:revision>19</cp:revision>
  <dcterms:created xsi:type="dcterms:W3CDTF">2024-08-01T09:59:17Z</dcterms:created>
  <dcterms:modified xsi:type="dcterms:W3CDTF">2024-08-19T09:37:43Z</dcterms:modified>
</cp:coreProperties>
</file>